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63" r:id="rId17"/>
    <p:sldId id="432" r:id="rId18"/>
    <p:sldId id="462" r:id="rId19"/>
    <p:sldId id="468" r:id="rId20"/>
    <p:sldId id="466" r:id="rId21"/>
    <p:sldId id="469" r:id="rId22"/>
    <p:sldId id="465" r:id="rId23"/>
    <p:sldId id="471" r:id="rId24"/>
    <p:sldId id="473" r:id="rId25"/>
    <p:sldId id="474" r:id="rId26"/>
    <p:sldId id="475" r:id="rId27"/>
    <p:sldId id="477" r:id="rId28"/>
    <p:sldId id="478" r:id="rId29"/>
    <p:sldId id="472" r:id="rId30"/>
    <p:sldId id="470" r:id="rId31"/>
    <p:sldId id="497" r:id="rId32"/>
    <p:sldId id="499" r:id="rId33"/>
    <p:sldId id="500" r:id="rId34"/>
    <p:sldId id="480" r:id="rId35"/>
    <p:sldId id="256" r:id="rId36"/>
    <p:sldId id="501" r:id="rId37"/>
    <p:sldId id="502" r:id="rId38"/>
    <p:sldId id="448" r:id="rId39"/>
    <p:sldId id="504" r:id="rId40"/>
    <p:sldId id="505" r:id="rId41"/>
    <p:sldId id="509" r:id="rId42"/>
    <p:sldId id="508" r:id="rId43"/>
    <p:sldId id="512" r:id="rId44"/>
    <p:sldId id="513" r:id="rId45"/>
    <p:sldId id="514" r:id="rId46"/>
    <p:sldId id="517" r:id="rId47"/>
    <p:sldId id="483" r:id="rId48"/>
    <p:sldId id="516" r:id="rId49"/>
    <p:sldId id="515" r:id="rId50"/>
    <p:sldId id="484" r:id="rId51"/>
    <p:sldId id="518" r:id="rId52"/>
    <p:sldId id="520" r:id="rId53"/>
    <p:sldId id="521" r:id="rId54"/>
    <p:sldId id="485" r:id="rId55"/>
    <p:sldId id="486" r:id="rId56"/>
    <p:sldId id="519" r:id="rId57"/>
    <p:sldId id="498" r:id="rId58"/>
    <p:sldId id="522" r:id="rId59"/>
    <p:sldId id="487" r:id="rId60"/>
    <p:sldId id="346" r:id="rId61"/>
    <p:sldId id="267" r:id="rId62"/>
    <p:sldId id="476" r:id="rId63"/>
    <p:sldId id="503" r:id="rId64"/>
    <p:sldId id="51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  <p14:sldId id="463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42C7D-0BE8-428C-B54A-D26CDA8837C3}" v="1346" dt="2022-10-17T09:21:04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3:52:25.832" v="6722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3:47:33.668" v="6661" actId="20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3:47:33.668" v="6661" actId="20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3:47:28.964" v="6660" actId="207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3:47:28.964" v="6660" actId="207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3:49:03.753" v="6683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3:48:24.609" v="6674" actId="20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3:52:25.832" v="6722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3:52:25.832" v="6722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18/10/2022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6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41B88-FD3D-477D-A419-3AA8FC15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this week will require to train a </a:t>
            </a:r>
            <a:r>
              <a:rPr lang="en-US" dirty="0" err="1"/>
              <a:t>SkipGram</a:t>
            </a:r>
            <a:r>
              <a:rPr lang="en-US" dirty="0"/>
              <a:t> (correctly!)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06B-3EC9-4FE7-B119-B63A985C7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HW9!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2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[Mikolov2018].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huge trend in DL/NLP is the quest for </a:t>
            </a:r>
            <a:r>
              <a:rPr lang="en-US" b="1" dirty="0"/>
              <a:t>Universal Embeddings.</a:t>
            </a:r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[Mikolov2018].</a:t>
            </a:r>
          </a:p>
          <a:p>
            <a:r>
              <a:rPr lang="en-US" dirty="0"/>
              <a:t>The main improvement of </a:t>
            </a:r>
            <a:r>
              <a:rPr lang="en-US" dirty="0" err="1"/>
              <a:t>FastText</a:t>
            </a:r>
            <a:r>
              <a:rPr lang="en-US" dirty="0"/>
              <a:t> over the original word2vec vectors is the inclusion of character</a:t>
            </a:r>
            <a:r>
              <a:rPr lang="en-US" b="1" dirty="0"/>
              <a:t> 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</a:t>
            </a:r>
            <a:r>
              <a:rPr lang="en-US" dirty="0"/>
              <a:t> 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 </a:t>
            </a:r>
            <a:r>
              <a:rPr lang="en-US" dirty="0"/>
              <a:t>[Mikolov2018].</a:t>
            </a:r>
          </a:p>
          <a:p>
            <a:r>
              <a:rPr lang="en-US" dirty="0"/>
              <a:t>The main improvement of </a:t>
            </a:r>
            <a:r>
              <a:rPr lang="en-US" dirty="0" err="1"/>
              <a:t>FastText</a:t>
            </a:r>
            <a:r>
              <a:rPr lang="en-US" dirty="0"/>
              <a:t> over the original word2vec vectors is the 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(1-D)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</a:t>
            </a:r>
            <a:r>
              <a:rPr lang="en-US" b="1" dirty="0"/>
              <a:t>BERT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(W9S2)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[Mikolov2018]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2018.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</a:t>
            </a:r>
            <a:r>
              <a:rPr lang="en-US">
                <a:hlinkClick r:id="rId3"/>
              </a:rPr>
              <a:t>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3245</TotalTime>
  <Words>4776</Words>
  <Application>Microsoft Office PowerPoint</Application>
  <PresentationFormat>Widescreen</PresentationFormat>
  <Paragraphs>517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50.039 Theory and Practice of Deep Learning W9-S2 The Embedding Problem</vt:lpstr>
      <vt:lpstr>About this week (Week 9)</vt:lpstr>
      <vt:lpstr>About this week (Week 9)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Homework this week will require to train a SkipGram (correctly!)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(W9S2)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2022-10-18T03:52:51Z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